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3" r:id="rId9"/>
    <p:sldId id="275" r:id="rId10"/>
    <p:sldId id="260" r:id="rId11"/>
    <p:sldId id="265" r:id="rId12"/>
    <p:sldId id="263" r:id="rId13"/>
    <p:sldId id="266" r:id="rId14"/>
    <p:sldId id="264" r:id="rId15"/>
    <p:sldId id="272" r:id="rId16"/>
    <p:sldId id="257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13" autoAdjust="0"/>
  </p:normalViewPr>
  <p:slideViewPr>
    <p:cSldViewPr>
      <p:cViewPr>
        <p:scale>
          <a:sx n="99" d="100"/>
          <a:sy n="99" d="100"/>
        </p:scale>
        <p:origin x="-133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43C1A-DF67-4365-B05E-3D0030423D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93885-EA97-40A5-8543-C6C976B7F1F9}">
      <dgm:prSet phldrT="[Text]" custT="1"/>
      <dgm:spPr/>
      <dgm:t>
        <a:bodyPr/>
        <a:lstStyle/>
        <a:p>
          <a:r>
            <a:rPr lang="en-US" sz="4000" dirty="0" smtClean="0"/>
            <a:t>S</a:t>
          </a:r>
          <a:endParaRPr lang="en-US" sz="4000" dirty="0"/>
        </a:p>
      </dgm:t>
    </dgm:pt>
    <dgm:pt modelId="{F0177839-B06D-436B-8842-7B38C8D81030}" type="parTrans" cxnId="{C86A3784-4F77-4F65-A1F9-5C4EC759EC63}">
      <dgm:prSet/>
      <dgm:spPr/>
      <dgm:t>
        <a:bodyPr/>
        <a:lstStyle/>
        <a:p>
          <a:endParaRPr lang="en-US"/>
        </a:p>
      </dgm:t>
    </dgm:pt>
    <dgm:pt modelId="{A10D9C8D-B963-425F-A032-713C062ACF98}" type="sibTrans" cxnId="{C86A3784-4F77-4F65-A1F9-5C4EC759EC63}">
      <dgm:prSet/>
      <dgm:spPr/>
      <dgm:t>
        <a:bodyPr/>
        <a:lstStyle/>
        <a:p>
          <a:endParaRPr lang="en-US"/>
        </a:p>
      </dgm:t>
    </dgm:pt>
    <dgm:pt modelId="{5CD11873-111A-4F79-A873-F8A8F9111392}">
      <dgm:prSet phldrT="[Text]"/>
      <dgm:spPr/>
      <dgm:t>
        <a:bodyPr/>
        <a:lstStyle/>
        <a:p>
          <a:r>
            <a:rPr lang="en-US" dirty="0" smtClean="0"/>
            <a:t>Measurable</a:t>
          </a:r>
          <a:endParaRPr lang="en-US" dirty="0"/>
        </a:p>
      </dgm:t>
    </dgm:pt>
    <dgm:pt modelId="{0E77F70B-94A9-45FB-81D3-82BF76E5165B}" type="parTrans" cxnId="{1F94B1A0-B893-4D48-9791-6C65B977F746}">
      <dgm:prSet/>
      <dgm:spPr/>
      <dgm:t>
        <a:bodyPr/>
        <a:lstStyle/>
        <a:p>
          <a:endParaRPr lang="en-US"/>
        </a:p>
      </dgm:t>
    </dgm:pt>
    <dgm:pt modelId="{F19EF5D3-7CBC-47D7-8618-59A84987F39C}" type="sibTrans" cxnId="{1F94B1A0-B893-4D48-9791-6C65B977F746}">
      <dgm:prSet/>
      <dgm:spPr/>
      <dgm:t>
        <a:bodyPr/>
        <a:lstStyle/>
        <a:p>
          <a:endParaRPr lang="en-US"/>
        </a:p>
      </dgm:t>
    </dgm:pt>
    <dgm:pt modelId="{E2165AE2-06B6-44BB-90B3-A6B009C419D3}">
      <dgm:prSet phldrT="[Text]" custT="1"/>
      <dgm:spPr/>
      <dgm:t>
        <a:bodyPr/>
        <a:lstStyle/>
        <a:p>
          <a:r>
            <a:rPr lang="en-US" sz="4000" dirty="0" smtClean="0"/>
            <a:t>A</a:t>
          </a:r>
          <a:endParaRPr lang="en-US" sz="4000" dirty="0"/>
        </a:p>
      </dgm:t>
    </dgm:pt>
    <dgm:pt modelId="{D5AB55D6-FC1C-4E08-ABAB-CA8EDDCBFEF4}" type="parTrans" cxnId="{2E7176E4-058C-4FE7-8EE6-517537F82672}">
      <dgm:prSet/>
      <dgm:spPr/>
      <dgm:t>
        <a:bodyPr/>
        <a:lstStyle/>
        <a:p>
          <a:endParaRPr lang="en-US"/>
        </a:p>
      </dgm:t>
    </dgm:pt>
    <dgm:pt modelId="{A7D67812-AE33-4F7C-8C10-DE5E172619BA}" type="sibTrans" cxnId="{2E7176E4-058C-4FE7-8EE6-517537F82672}">
      <dgm:prSet/>
      <dgm:spPr/>
      <dgm:t>
        <a:bodyPr/>
        <a:lstStyle/>
        <a:p>
          <a:endParaRPr lang="en-US"/>
        </a:p>
      </dgm:t>
    </dgm:pt>
    <dgm:pt modelId="{82121CAC-B9D7-404E-9D93-E2A1ECF1BEB2}">
      <dgm:prSet phldrT="[Text]"/>
      <dgm:spPr/>
      <dgm:t>
        <a:bodyPr/>
        <a:lstStyle/>
        <a:p>
          <a:r>
            <a:rPr lang="en-US" dirty="0" smtClean="0"/>
            <a:t>Achievable</a:t>
          </a:r>
          <a:endParaRPr lang="en-US" dirty="0"/>
        </a:p>
      </dgm:t>
    </dgm:pt>
    <dgm:pt modelId="{4B4D04A9-226A-4A6F-9CE0-FB988EAEC5AA}" type="parTrans" cxnId="{044CB7D0-340B-459D-872C-C299356348DE}">
      <dgm:prSet/>
      <dgm:spPr/>
      <dgm:t>
        <a:bodyPr/>
        <a:lstStyle/>
        <a:p>
          <a:endParaRPr lang="en-US"/>
        </a:p>
      </dgm:t>
    </dgm:pt>
    <dgm:pt modelId="{231345C9-B794-4AB7-A152-F46F91DA6776}" type="sibTrans" cxnId="{044CB7D0-340B-459D-872C-C299356348DE}">
      <dgm:prSet/>
      <dgm:spPr/>
      <dgm:t>
        <a:bodyPr/>
        <a:lstStyle/>
        <a:p>
          <a:endParaRPr lang="en-US"/>
        </a:p>
      </dgm:t>
    </dgm:pt>
    <dgm:pt modelId="{8768207D-B25D-40A5-8EAC-957872D193A8}">
      <dgm:prSet phldrT="[Text]" custT="1"/>
      <dgm:spPr/>
      <dgm:t>
        <a:bodyPr/>
        <a:lstStyle/>
        <a:p>
          <a:r>
            <a:rPr lang="en-US" sz="4000" dirty="0" smtClean="0"/>
            <a:t>R</a:t>
          </a:r>
          <a:endParaRPr lang="en-US" sz="4000" dirty="0"/>
        </a:p>
      </dgm:t>
    </dgm:pt>
    <dgm:pt modelId="{4B7B4752-5CAC-4C12-91C5-E0ED6E49680F}" type="parTrans" cxnId="{B54E2E88-33DF-4C0E-AF89-71618A6784DE}">
      <dgm:prSet/>
      <dgm:spPr/>
      <dgm:t>
        <a:bodyPr/>
        <a:lstStyle/>
        <a:p>
          <a:endParaRPr lang="en-US"/>
        </a:p>
      </dgm:t>
    </dgm:pt>
    <dgm:pt modelId="{3FA428E6-6EC7-4408-BC2F-E8782B6A515E}" type="sibTrans" cxnId="{B54E2E88-33DF-4C0E-AF89-71618A6784DE}">
      <dgm:prSet/>
      <dgm:spPr/>
      <dgm:t>
        <a:bodyPr/>
        <a:lstStyle/>
        <a:p>
          <a:endParaRPr lang="en-US"/>
        </a:p>
      </dgm:t>
    </dgm:pt>
    <dgm:pt modelId="{EB345953-723B-4906-B19C-9E59C7D29AF4}">
      <dgm:prSet phldrT="[Text]" custT="1"/>
      <dgm:spPr/>
      <dgm:t>
        <a:bodyPr/>
        <a:lstStyle/>
        <a:p>
          <a:r>
            <a:rPr lang="en-US" sz="4000" dirty="0" smtClean="0"/>
            <a:t>T</a:t>
          </a:r>
          <a:endParaRPr lang="en-US" sz="4000" dirty="0"/>
        </a:p>
      </dgm:t>
    </dgm:pt>
    <dgm:pt modelId="{02B10FB2-E6A7-41B0-A9E8-F28231DE7F54}" type="parTrans" cxnId="{6E907C4F-31A5-4767-BD59-B6D0FE02314F}">
      <dgm:prSet/>
      <dgm:spPr/>
      <dgm:t>
        <a:bodyPr/>
        <a:lstStyle/>
        <a:p>
          <a:endParaRPr lang="en-US"/>
        </a:p>
      </dgm:t>
    </dgm:pt>
    <dgm:pt modelId="{947C27C5-A28D-4604-BA71-5950197A8F9B}" type="sibTrans" cxnId="{6E907C4F-31A5-4767-BD59-B6D0FE02314F}">
      <dgm:prSet/>
      <dgm:spPr/>
      <dgm:t>
        <a:bodyPr/>
        <a:lstStyle/>
        <a:p>
          <a:endParaRPr lang="en-US"/>
        </a:p>
      </dgm:t>
    </dgm:pt>
    <dgm:pt modelId="{3E595522-3C7F-494B-8D3A-2E2CDD46C9AD}">
      <dgm:prSet phldrT="[Text]"/>
      <dgm:spPr/>
      <dgm:t>
        <a:bodyPr/>
        <a:lstStyle/>
        <a:p>
          <a:r>
            <a:rPr lang="en-US" dirty="0" smtClean="0"/>
            <a:t>Relevant</a:t>
          </a:r>
          <a:endParaRPr lang="en-US" dirty="0"/>
        </a:p>
      </dgm:t>
    </dgm:pt>
    <dgm:pt modelId="{4EBE6ABB-F29A-4CC0-BAC9-B3149B9F9859}" type="parTrans" cxnId="{85E1B429-91FD-4C09-886F-0E59E202107E}">
      <dgm:prSet/>
      <dgm:spPr/>
      <dgm:t>
        <a:bodyPr/>
        <a:lstStyle/>
        <a:p>
          <a:endParaRPr lang="en-US"/>
        </a:p>
      </dgm:t>
    </dgm:pt>
    <dgm:pt modelId="{38377802-BC99-4626-A3F0-CA4D826BED00}" type="sibTrans" cxnId="{85E1B429-91FD-4C09-886F-0E59E202107E}">
      <dgm:prSet/>
      <dgm:spPr/>
      <dgm:t>
        <a:bodyPr/>
        <a:lstStyle/>
        <a:p>
          <a:endParaRPr lang="en-US"/>
        </a:p>
      </dgm:t>
    </dgm:pt>
    <dgm:pt modelId="{B6D796A6-736D-46F8-B5D4-EDB7DF274E26}">
      <dgm:prSet phldrT="[Text]"/>
      <dgm:spPr/>
      <dgm:t>
        <a:bodyPr/>
        <a:lstStyle/>
        <a:p>
          <a:r>
            <a:rPr lang="en-US" dirty="0" smtClean="0"/>
            <a:t>Time-bound</a:t>
          </a:r>
          <a:endParaRPr lang="en-US" dirty="0"/>
        </a:p>
      </dgm:t>
    </dgm:pt>
    <dgm:pt modelId="{61B0D23C-843E-413F-8AE1-F25F9AF5B922}" type="parTrans" cxnId="{C08EF9BD-ED7F-4744-8D89-B049EC72F955}">
      <dgm:prSet/>
      <dgm:spPr/>
      <dgm:t>
        <a:bodyPr/>
        <a:lstStyle/>
        <a:p>
          <a:endParaRPr lang="en-US"/>
        </a:p>
      </dgm:t>
    </dgm:pt>
    <dgm:pt modelId="{5E472F81-C4C3-4EC0-B3DF-861EFE218844}" type="sibTrans" cxnId="{C08EF9BD-ED7F-4744-8D89-B049EC72F955}">
      <dgm:prSet/>
      <dgm:spPr/>
      <dgm:t>
        <a:bodyPr/>
        <a:lstStyle/>
        <a:p>
          <a:endParaRPr lang="en-US"/>
        </a:p>
      </dgm:t>
    </dgm:pt>
    <dgm:pt modelId="{7EEB02A0-1DA3-41DC-8551-DE8871820AD4}">
      <dgm:prSet phldrT="[Text]" custT="1"/>
      <dgm:spPr/>
      <dgm:t>
        <a:bodyPr/>
        <a:lstStyle/>
        <a:p>
          <a:r>
            <a:rPr lang="en-US" sz="4000" dirty="0" smtClean="0"/>
            <a:t>M</a:t>
          </a:r>
          <a:endParaRPr lang="en-US" sz="4000" dirty="0"/>
        </a:p>
      </dgm:t>
    </dgm:pt>
    <dgm:pt modelId="{ABD50AEA-3E70-47BF-AB36-28089C8E73E8}" type="sibTrans" cxnId="{9540AD7D-A484-435F-B992-98D2A66F4BEC}">
      <dgm:prSet/>
      <dgm:spPr/>
      <dgm:t>
        <a:bodyPr/>
        <a:lstStyle/>
        <a:p>
          <a:endParaRPr lang="en-US"/>
        </a:p>
      </dgm:t>
    </dgm:pt>
    <dgm:pt modelId="{C274E06A-3923-4221-A3E0-223A8128173C}" type="parTrans" cxnId="{9540AD7D-A484-435F-B992-98D2A66F4BEC}">
      <dgm:prSet/>
      <dgm:spPr/>
      <dgm:t>
        <a:bodyPr/>
        <a:lstStyle/>
        <a:p>
          <a:endParaRPr lang="en-US"/>
        </a:p>
      </dgm:t>
    </dgm:pt>
    <dgm:pt modelId="{094060B8-3488-4C82-A6EB-29012A3EC94B}">
      <dgm:prSet phldrT="[Text]"/>
      <dgm:spPr/>
      <dgm:t>
        <a:bodyPr/>
        <a:lstStyle/>
        <a:p>
          <a:r>
            <a:rPr lang="en-US" dirty="0" smtClean="0"/>
            <a:t>Specific</a:t>
          </a:r>
          <a:endParaRPr lang="en-US" dirty="0"/>
        </a:p>
      </dgm:t>
    </dgm:pt>
    <dgm:pt modelId="{C9E67B85-A289-436A-A5A5-C9FC136B4B57}" type="sibTrans" cxnId="{6B7F530F-CD64-4DFC-88FC-2AD21AB93D77}">
      <dgm:prSet/>
      <dgm:spPr/>
      <dgm:t>
        <a:bodyPr/>
        <a:lstStyle/>
        <a:p>
          <a:endParaRPr lang="en-US"/>
        </a:p>
      </dgm:t>
    </dgm:pt>
    <dgm:pt modelId="{5FDC8C5B-A2D0-45C7-8E36-115F7CFC219C}" type="parTrans" cxnId="{6B7F530F-CD64-4DFC-88FC-2AD21AB93D77}">
      <dgm:prSet/>
      <dgm:spPr/>
      <dgm:t>
        <a:bodyPr/>
        <a:lstStyle/>
        <a:p>
          <a:endParaRPr lang="en-US"/>
        </a:p>
      </dgm:t>
    </dgm:pt>
    <dgm:pt modelId="{DA9B15DD-3863-4C5F-AA5C-142614E6876D}" type="pres">
      <dgm:prSet presAssocID="{79043C1A-DF67-4365-B05E-3D0030423D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49BA4D-93B5-4329-9F1A-578C6E139AFE}" type="pres">
      <dgm:prSet presAssocID="{EA393885-EA97-40A5-8543-C6C976B7F1F9}" presName="composite" presStyleCnt="0"/>
      <dgm:spPr/>
    </dgm:pt>
    <dgm:pt modelId="{5E8EBBF0-7B6F-45D0-995D-3DAAA7FC3287}" type="pres">
      <dgm:prSet presAssocID="{EA393885-EA97-40A5-8543-C6C976B7F1F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51155-1B5E-4C08-986F-8AC033782E89}" type="pres">
      <dgm:prSet presAssocID="{EA393885-EA97-40A5-8543-C6C976B7F1F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67683-2F3D-43EA-827A-84115B06DF8B}" type="pres">
      <dgm:prSet presAssocID="{A10D9C8D-B963-425F-A032-713C062ACF98}" presName="sp" presStyleCnt="0"/>
      <dgm:spPr/>
    </dgm:pt>
    <dgm:pt modelId="{92FA3594-5B50-49A4-852D-8216FF820BFA}" type="pres">
      <dgm:prSet presAssocID="{7EEB02A0-1DA3-41DC-8551-DE8871820AD4}" presName="composite" presStyleCnt="0"/>
      <dgm:spPr/>
    </dgm:pt>
    <dgm:pt modelId="{2A35F33F-8A21-4068-9B97-CC7B1905CEB2}" type="pres">
      <dgm:prSet presAssocID="{7EEB02A0-1DA3-41DC-8551-DE8871820AD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29F50-2C57-4738-8A2D-05998DC02459}" type="pres">
      <dgm:prSet presAssocID="{7EEB02A0-1DA3-41DC-8551-DE8871820AD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C2E49-F291-4299-9763-51AE243FA984}" type="pres">
      <dgm:prSet presAssocID="{ABD50AEA-3E70-47BF-AB36-28089C8E73E8}" presName="sp" presStyleCnt="0"/>
      <dgm:spPr/>
    </dgm:pt>
    <dgm:pt modelId="{71308604-7C5E-49AD-A8C5-E3AA5B96BB4C}" type="pres">
      <dgm:prSet presAssocID="{E2165AE2-06B6-44BB-90B3-A6B009C419D3}" presName="composite" presStyleCnt="0"/>
      <dgm:spPr/>
    </dgm:pt>
    <dgm:pt modelId="{E2453381-50DD-4899-9E18-5F77E8A26BB2}" type="pres">
      <dgm:prSet presAssocID="{E2165AE2-06B6-44BB-90B3-A6B009C419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87E96-13B0-46CD-ABA3-AF7299DC9681}" type="pres">
      <dgm:prSet presAssocID="{E2165AE2-06B6-44BB-90B3-A6B009C419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9EB98-CC7E-4995-87D9-B7609718C739}" type="pres">
      <dgm:prSet presAssocID="{A7D67812-AE33-4F7C-8C10-DE5E172619BA}" presName="sp" presStyleCnt="0"/>
      <dgm:spPr/>
    </dgm:pt>
    <dgm:pt modelId="{CE6D8661-AD39-4BE4-9D60-EE9D885571ED}" type="pres">
      <dgm:prSet presAssocID="{8768207D-B25D-40A5-8EAC-957872D193A8}" presName="composite" presStyleCnt="0"/>
      <dgm:spPr/>
    </dgm:pt>
    <dgm:pt modelId="{3226B7C5-BB6D-4842-B7AD-6E2D6DD27ED2}" type="pres">
      <dgm:prSet presAssocID="{8768207D-B25D-40A5-8EAC-957872D193A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767DB-CF05-4F64-A43E-385CC5F3B671}" type="pres">
      <dgm:prSet presAssocID="{8768207D-B25D-40A5-8EAC-957872D193A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9EFD6-D5E5-4A31-86D0-9EB440DBDA48}" type="pres">
      <dgm:prSet presAssocID="{3FA428E6-6EC7-4408-BC2F-E8782B6A515E}" presName="sp" presStyleCnt="0"/>
      <dgm:spPr/>
    </dgm:pt>
    <dgm:pt modelId="{85EB1646-AD3A-42AF-961D-DC7C2ACB373E}" type="pres">
      <dgm:prSet presAssocID="{EB345953-723B-4906-B19C-9E59C7D29AF4}" presName="composite" presStyleCnt="0"/>
      <dgm:spPr/>
    </dgm:pt>
    <dgm:pt modelId="{013CF8BB-7E5B-4706-8B04-A6ECEDA671D7}" type="pres">
      <dgm:prSet presAssocID="{EB345953-723B-4906-B19C-9E59C7D29AF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8DE4C-F377-4DC3-B469-FBC04BB5921A}" type="pres">
      <dgm:prSet presAssocID="{EB345953-723B-4906-B19C-9E59C7D29AF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533BA4-2B18-4905-97C9-8C32EFACA7AF}" type="presOf" srcId="{094060B8-3488-4C82-A6EB-29012A3EC94B}" destId="{21351155-1B5E-4C08-986F-8AC033782E89}" srcOrd="0" destOrd="0" presId="urn:microsoft.com/office/officeart/2005/8/layout/chevron2"/>
    <dgm:cxn modelId="{C8713123-BCE2-42A3-AC99-7275BF807A74}" type="presOf" srcId="{EA393885-EA97-40A5-8543-C6C976B7F1F9}" destId="{5E8EBBF0-7B6F-45D0-995D-3DAAA7FC3287}" srcOrd="0" destOrd="0" presId="urn:microsoft.com/office/officeart/2005/8/layout/chevron2"/>
    <dgm:cxn modelId="{6A2C331E-789B-408F-9B56-95371CAA5C74}" type="presOf" srcId="{7EEB02A0-1DA3-41DC-8551-DE8871820AD4}" destId="{2A35F33F-8A21-4068-9B97-CC7B1905CEB2}" srcOrd="0" destOrd="0" presId="urn:microsoft.com/office/officeart/2005/8/layout/chevron2"/>
    <dgm:cxn modelId="{75D3E354-633C-459D-A41A-D0413379CD4C}" type="presOf" srcId="{5CD11873-111A-4F79-A873-F8A8F9111392}" destId="{21B29F50-2C57-4738-8A2D-05998DC02459}" srcOrd="0" destOrd="0" presId="urn:microsoft.com/office/officeart/2005/8/layout/chevron2"/>
    <dgm:cxn modelId="{C86A3784-4F77-4F65-A1F9-5C4EC759EC63}" srcId="{79043C1A-DF67-4365-B05E-3D0030423D1C}" destId="{EA393885-EA97-40A5-8543-C6C976B7F1F9}" srcOrd="0" destOrd="0" parTransId="{F0177839-B06D-436B-8842-7B38C8D81030}" sibTransId="{A10D9C8D-B963-425F-A032-713C062ACF98}"/>
    <dgm:cxn modelId="{2E7176E4-058C-4FE7-8EE6-517537F82672}" srcId="{79043C1A-DF67-4365-B05E-3D0030423D1C}" destId="{E2165AE2-06B6-44BB-90B3-A6B009C419D3}" srcOrd="2" destOrd="0" parTransId="{D5AB55D6-FC1C-4E08-ABAB-CA8EDDCBFEF4}" sibTransId="{A7D67812-AE33-4F7C-8C10-DE5E172619BA}"/>
    <dgm:cxn modelId="{9540AD7D-A484-435F-B992-98D2A66F4BEC}" srcId="{79043C1A-DF67-4365-B05E-3D0030423D1C}" destId="{7EEB02A0-1DA3-41DC-8551-DE8871820AD4}" srcOrd="1" destOrd="0" parTransId="{C274E06A-3923-4221-A3E0-223A8128173C}" sibTransId="{ABD50AEA-3E70-47BF-AB36-28089C8E73E8}"/>
    <dgm:cxn modelId="{B54E2E88-33DF-4C0E-AF89-71618A6784DE}" srcId="{79043C1A-DF67-4365-B05E-3D0030423D1C}" destId="{8768207D-B25D-40A5-8EAC-957872D193A8}" srcOrd="3" destOrd="0" parTransId="{4B7B4752-5CAC-4C12-91C5-E0ED6E49680F}" sibTransId="{3FA428E6-6EC7-4408-BC2F-E8782B6A515E}"/>
    <dgm:cxn modelId="{C08EF9BD-ED7F-4744-8D89-B049EC72F955}" srcId="{EB345953-723B-4906-B19C-9E59C7D29AF4}" destId="{B6D796A6-736D-46F8-B5D4-EDB7DF274E26}" srcOrd="0" destOrd="0" parTransId="{61B0D23C-843E-413F-8AE1-F25F9AF5B922}" sibTransId="{5E472F81-C4C3-4EC0-B3DF-861EFE218844}"/>
    <dgm:cxn modelId="{6E907C4F-31A5-4767-BD59-B6D0FE02314F}" srcId="{79043C1A-DF67-4365-B05E-3D0030423D1C}" destId="{EB345953-723B-4906-B19C-9E59C7D29AF4}" srcOrd="4" destOrd="0" parTransId="{02B10FB2-E6A7-41B0-A9E8-F28231DE7F54}" sibTransId="{947C27C5-A28D-4604-BA71-5950197A8F9B}"/>
    <dgm:cxn modelId="{80108892-31CE-45D0-B0F2-A72A35E75A08}" type="presOf" srcId="{3E595522-3C7F-494B-8D3A-2E2CDD46C9AD}" destId="{C77767DB-CF05-4F64-A43E-385CC5F3B671}" srcOrd="0" destOrd="0" presId="urn:microsoft.com/office/officeart/2005/8/layout/chevron2"/>
    <dgm:cxn modelId="{6B7F530F-CD64-4DFC-88FC-2AD21AB93D77}" srcId="{EA393885-EA97-40A5-8543-C6C976B7F1F9}" destId="{094060B8-3488-4C82-A6EB-29012A3EC94B}" srcOrd="0" destOrd="0" parTransId="{5FDC8C5B-A2D0-45C7-8E36-115F7CFC219C}" sibTransId="{C9E67B85-A289-436A-A5A5-C9FC136B4B57}"/>
    <dgm:cxn modelId="{516B55F3-9E03-4540-9C28-727CB8D7D224}" type="presOf" srcId="{79043C1A-DF67-4365-B05E-3D0030423D1C}" destId="{DA9B15DD-3863-4C5F-AA5C-142614E6876D}" srcOrd="0" destOrd="0" presId="urn:microsoft.com/office/officeart/2005/8/layout/chevron2"/>
    <dgm:cxn modelId="{8942745F-188C-44BF-A42E-61FB311BDC3D}" type="presOf" srcId="{E2165AE2-06B6-44BB-90B3-A6B009C419D3}" destId="{E2453381-50DD-4899-9E18-5F77E8A26BB2}" srcOrd="0" destOrd="0" presId="urn:microsoft.com/office/officeart/2005/8/layout/chevron2"/>
    <dgm:cxn modelId="{85E1B429-91FD-4C09-886F-0E59E202107E}" srcId="{8768207D-B25D-40A5-8EAC-957872D193A8}" destId="{3E595522-3C7F-494B-8D3A-2E2CDD46C9AD}" srcOrd="0" destOrd="0" parTransId="{4EBE6ABB-F29A-4CC0-BAC9-B3149B9F9859}" sibTransId="{38377802-BC99-4626-A3F0-CA4D826BED00}"/>
    <dgm:cxn modelId="{225877A6-3695-426E-90D6-E255D83115A9}" type="presOf" srcId="{8768207D-B25D-40A5-8EAC-957872D193A8}" destId="{3226B7C5-BB6D-4842-B7AD-6E2D6DD27ED2}" srcOrd="0" destOrd="0" presId="urn:microsoft.com/office/officeart/2005/8/layout/chevron2"/>
    <dgm:cxn modelId="{1F94B1A0-B893-4D48-9791-6C65B977F746}" srcId="{7EEB02A0-1DA3-41DC-8551-DE8871820AD4}" destId="{5CD11873-111A-4F79-A873-F8A8F9111392}" srcOrd="0" destOrd="0" parTransId="{0E77F70B-94A9-45FB-81D3-82BF76E5165B}" sibTransId="{F19EF5D3-7CBC-47D7-8618-59A84987F39C}"/>
    <dgm:cxn modelId="{4DCE81A1-2936-4F81-AFE8-48067E25EC8F}" type="presOf" srcId="{B6D796A6-736D-46F8-B5D4-EDB7DF274E26}" destId="{DEF8DE4C-F377-4DC3-B469-FBC04BB5921A}" srcOrd="0" destOrd="0" presId="urn:microsoft.com/office/officeart/2005/8/layout/chevron2"/>
    <dgm:cxn modelId="{C5A18B6F-191A-483B-9684-FB7341DD99F6}" type="presOf" srcId="{82121CAC-B9D7-404E-9D93-E2A1ECF1BEB2}" destId="{D3E87E96-13B0-46CD-ABA3-AF7299DC9681}" srcOrd="0" destOrd="0" presId="urn:microsoft.com/office/officeart/2005/8/layout/chevron2"/>
    <dgm:cxn modelId="{299A5C3C-8CA6-4419-8C3A-F39F59D0976C}" type="presOf" srcId="{EB345953-723B-4906-B19C-9E59C7D29AF4}" destId="{013CF8BB-7E5B-4706-8B04-A6ECEDA671D7}" srcOrd="0" destOrd="0" presId="urn:microsoft.com/office/officeart/2005/8/layout/chevron2"/>
    <dgm:cxn modelId="{044CB7D0-340B-459D-872C-C299356348DE}" srcId="{E2165AE2-06B6-44BB-90B3-A6B009C419D3}" destId="{82121CAC-B9D7-404E-9D93-E2A1ECF1BEB2}" srcOrd="0" destOrd="0" parTransId="{4B4D04A9-226A-4A6F-9CE0-FB988EAEC5AA}" sibTransId="{231345C9-B794-4AB7-A152-F46F91DA6776}"/>
    <dgm:cxn modelId="{6EF0AC08-4DB8-4C78-8404-0822CE294337}" type="presParOf" srcId="{DA9B15DD-3863-4C5F-AA5C-142614E6876D}" destId="{6F49BA4D-93B5-4329-9F1A-578C6E139AFE}" srcOrd="0" destOrd="0" presId="urn:microsoft.com/office/officeart/2005/8/layout/chevron2"/>
    <dgm:cxn modelId="{621606B1-AEFE-4A47-AD79-BB5A3F4C126E}" type="presParOf" srcId="{6F49BA4D-93B5-4329-9F1A-578C6E139AFE}" destId="{5E8EBBF0-7B6F-45D0-995D-3DAAA7FC3287}" srcOrd="0" destOrd="0" presId="urn:microsoft.com/office/officeart/2005/8/layout/chevron2"/>
    <dgm:cxn modelId="{3B6AACE5-6949-41D3-BE51-21B9C9DBD344}" type="presParOf" srcId="{6F49BA4D-93B5-4329-9F1A-578C6E139AFE}" destId="{21351155-1B5E-4C08-986F-8AC033782E89}" srcOrd="1" destOrd="0" presId="urn:microsoft.com/office/officeart/2005/8/layout/chevron2"/>
    <dgm:cxn modelId="{B9FB7BAA-E359-457C-A659-BFCCC43CF0A1}" type="presParOf" srcId="{DA9B15DD-3863-4C5F-AA5C-142614E6876D}" destId="{BF967683-2F3D-43EA-827A-84115B06DF8B}" srcOrd="1" destOrd="0" presId="urn:microsoft.com/office/officeart/2005/8/layout/chevron2"/>
    <dgm:cxn modelId="{E6070B77-114B-4D58-9D3B-BA1ADADA34CC}" type="presParOf" srcId="{DA9B15DD-3863-4C5F-AA5C-142614E6876D}" destId="{92FA3594-5B50-49A4-852D-8216FF820BFA}" srcOrd="2" destOrd="0" presId="urn:microsoft.com/office/officeart/2005/8/layout/chevron2"/>
    <dgm:cxn modelId="{63C821AB-F651-4865-A6BE-2DAC00E2A03D}" type="presParOf" srcId="{92FA3594-5B50-49A4-852D-8216FF820BFA}" destId="{2A35F33F-8A21-4068-9B97-CC7B1905CEB2}" srcOrd="0" destOrd="0" presId="urn:microsoft.com/office/officeart/2005/8/layout/chevron2"/>
    <dgm:cxn modelId="{F15F083D-D143-4D03-B7F0-DECF28C59792}" type="presParOf" srcId="{92FA3594-5B50-49A4-852D-8216FF820BFA}" destId="{21B29F50-2C57-4738-8A2D-05998DC02459}" srcOrd="1" destOrd="0" presId="urn:microsoft.com/office/officeart/2005/8/layout/chevron2"/>
    <dgm:cxn modelId="{150C111C-B351-498A-AFC5-3315F2BF36A4}" type="presParOf" srcId="{DA9B15DD-3863-4C5F-AA5C-142614E6876D}" destId="{73EC2E49-F291-4299-9763-51AE243FA984}" srcOrd="3" destOrd="0" presId="urn:microsoft.com/office/officeart/2005/8/layout/chevron2"/>
    <dgm:cxn modelId="{FBDB5B9E-ADB3-4D38-B1A8-DC218EECBDE4}" type="presParOf" srcId="{DA9B15DD-3863-4C5F-AA5C-142614E6876D}" destId="{71308604-7C5E-49AD-A8C5-E3AA5B96BB4C}" srcOrd="4" destOrd="0" presId="urn:microsoft.com/office/officeart/2005/8/layout/chevron2"/>
    <dgm:cxn modelId="{F916C8C0-459C-4CFC-9518-98F74492E91A}" type="presParOf" srcId="{71308604-7C5E-49AD-A8C5-E3AA5B96BB4C}" destId="{E2453381-50DD-4899-9E18-5F77E8A26BB2}" srcOrd="0" destOrd="0" presId="urn:microsoft.com/office/officeart/2005/8/layout/chevron2"/>
    <dgm:cxn modelId="{829BBC1F-7450-4E35-9B2C-C28F839A5C79}" type="presParOf" srcId="{71308604-7C5E-49AD-A8C5-E3AA5B96BB4C}" destId="{D3E87E96-13B0-46CD-ABA3-AF7299DC9681}" srcOrd="1" destOrd="0" presId="urn:microsoft.com/office/officeart/2005/8/layout/chevron2"/>
    <dgm:cxn modelId="{B47265A0-0506-4646-94A7-CB36F2BFB87E}" type="presParOf" srcId="{DA9B15DD-3863-4C5F-AA5C-142614E6876D}" destId="{8599EB98-CC7E-4995-87D9-B7609718C739}" srcOrd="5" destOrd="0" presId="urn:microsoft.com/office/officeart/2005/8/layout/chevron2"/>
    <dgm:cxn modelId="{C8AA5E03-D21E-464E-B617-46562A2D77CF}" type="presParOf" srcId="{DA9B15DD-3863-4C5F-AA5C-142614E6876D}" destId="{CE6D8661-AD39-4BE4-9D60-EE9D885571ED}" srcOrd="6" destOrd="0" presId="urn:microsoft.com/office/officeart/2005/8/layout/chevron2"/>
    <dgm:cxn modelId="{E3C974B3-E037-4035-A26C-07313B4752D6}" type="presParOf" srcId="{CE6D8661-AD39-4BE4-9D60-EE9D885571ED}" destId="{3226B7C5-BB6D-4842-B7AD-6E2D6DD27ED2}" srcOrd="0" destOrd="0" presId="urn:microsoft.com/office/officeart/2005/8/layout/chevron2"/>
    <dgm:cxn modelId="{3E592D8C-2CC7-4712-96F3-3DF60688B581}" type="presParOf" srcId="{CE6D8661-AD39-4BE4-9D60-EE9D885571ED}" destId="{C77767DB-CF05-4F64-A43E-385CC5F3B671}" srcOrd="1" destOrd="0" presId="urn:microsoft.com/office/officeart/2005/8/layout/chevron2"/>
    <dgm:cxn modelId="{F5CA59EA-14FE-4692-A715-EDCDB259EC16}" type="presParOf" srcId="{DA9B15DD-3863-4C5F-AA5C-142614E6876D}" destId="{1F69EFD6-D5E5-4A31-86D0-9EB440DBDA48}" srcOrd="7" destOrd="0" presId="urn:microsoft.com/office/officeart/2005/8/layout/chevron2"/>
    <dgm:cxn modelId="{2E2A8D01-1212-4D46-8DDA-A8DA31B31148}" type="presParOf" srcId="{DA9B15DD-3863-4C5F-AA5C-142614E6876D}" destId="{85EB1646-AD3A-42AF-961D-DC7C2ACB373E}" srcOrd="8" destOrd="0" presId="urn:microsoft.com/office/officeart/2005/8/layout/chevron2"/>
    <dgm:cxn modelId="{841DA6B4-43C8-4DBB-85A9-E835C9869066}" type="presParOf" srcId="{85EB1646-AD3A-42AF-961D-DC7C2ACB373E}" destId="{013CF8BB-7E5B-4706-8B04-A6ECEDA671D7}" srcOrd="0" destOrd="0" presId="urn:microsoft.com/office/officeart/2005/8/layout/chevron2"/>
    <dgm:cxn modelId="{ABE437B8-2502-4BFC-8819-59A489DFBCEC}" type="presParOf" srcId="{85EB1646-AD3A-42AF-961D-DC7C2ACB373E}" destId="{DEF8DE4C-F377-4DC3-B469-FBC04BB592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566D0-6615-471E-9362-7AB48A1ADA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52A375-34C6-4C7E-B97C-807E11B9A697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31644C09-F66A-4E1B-8223-619AB3DC1212}" type="parTrans" cxnId="{FFFE5F9E-4E69-4F0A-8170-5B1CBC911DD8}">
      <dgm:prSet/>
      <dgm:spPr/>
      <dgm:t>
        <a:bodyPr/>
        <a:lstStyle/>
        <a:p>
          <a:endParaRPr lang="en-US"/>
        </a:p>
      </dgm:t>
    </dgm:pt>
    <dgm:pt modelId="{BD310954-0728-46B9-A77B-D9C296931C64}" type="sibTrans" cxnId="{FFFE5F9E-4E69-4F0A-8170-5B1CBC911DD8}">
      <dgm:prSet/>
      <dgm:spPr/>
      <dgm:t>
        <a:bodyPr/>
        <a:lstStyle/>
        <a:p>
          <a:endParaRPr lang="en-US"/>
        </a:p>
      </dgm:t>
    </dgm:pt>
    <dgm:pt modelId="{4CAEA7AB-3BD4-4B3D-94ED-6DDA24B7198A}">
      <dgm:prSet phldrT="[Text]"/>
      <dgm:spPr/>
      <dgm:t>
        <a:bodyPr/>
        <a:lstStyle/>
        <a:p>
          <a:r>
            <a:rPr lang="en-US" dirty="0" smtClean="0"/>
            <a:t>Prioritize</a:t>
          </a:r>
          <a:endParaRPr lang="en-US" dirty="0"/>
        </a:p>
      </dgm:t>
    </dgm:pt>
    <dgm:pt modelId="{FFDF37EA-F2CE-4800-BD38-78329BE49A41}" type="parTrans" cxnId="{F915B7DA-73EF-4DB2-A7AD-9FAAA0568421}">
      <dgm:prSet/>
      <dgm:spPr/>
      <dgm:t>
        <a:bodyPr/>
        <a:lstStyle/>
        <a:p>
          <a:endParaRPr lang="en-US"/>
        </a:p>
      </dgm:t>
    </dgm:pt>
    <dgm:pt modelId="{6070397E-0671-4A7C-B72A-15075C2B4436}" type="sibTrans" cxnId="{F915B7DA-73EF-4DB2-A7AD-9FAAA0568421}">
      <dgm:prSet/>
      <dgm:spPr/>
      <dgm:t>
        <a:bodyPr/>
        <a:lstStyle/>
        <a:p>
          <a:endParaRPr lang="en-US"/>
        </a:p>
      </dgm:t>
    </dgm:pt>
    <dgm:pt modelId="{64829B6F-A388-4BC4-891B-6D292D9FB0CD}">
      <dgm:prSet phldrT="[Text]"/>
      <dgm:spPr/>
      <dgm:t>
        <a:bodyPr/>
        <a:lstStyle/>
        <a:p>
          <a:pPr algn="ctr"/>
          <a:r>
            <a:rPr lang="en-US" dirty="0" smtClean="0"/>
            <a:t>Take Action</a:t>
          </a:r>
          <a:endParaRPr lang="en-US" dirty="0"/>
        </a:p>
      </dgm:t>
    </dgm:pt>
    <dgm:pt modelId="{5347F692-0B14-44FB-9189-76AF1C736DF8}" type="parTrans" cxnId="{B2EFC259-F2BA-435B-8B64-A6A2F579A16C}">
      <dgm:prSet/>
      <dgm:spPr/>
      <dgm:t>
        <a:bodyPr/>
        <a:lstStyle/>
        <a:p>
          <a:endParaRPr lang="en-US"/>
        </a:p>
      </dgm:t>
    </dgm:pt>
    <dgm:pt modelId="{BE6394D3-9EA5-4569-8C69-58A58F582046}" type="sibTrans" cxnId="{B2EFC259-F2BA-435B-8B64-A6A2F579A16C}">
      <dgm:prSet/>
      <dgm:spPr/>
      <dgm:t>
        <a:bodyPr/>
        <a:lstStyle/>
        <a:p>
          <a:endParaRPr lang="en-US"/>
        </a:p>
      </dgm:t>
    </dgm:pt>
    <dgm:pt modelId="{EB3EAD6C-2A7C-4E4F-A8C5-22F24FDFAE4F}" type="pres">
      <dgm:prSet presAssocID="{481566D0-6615-471E-9362-7AB48A1ADA7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FE5297-3D9D-4A45-8BF4-1FD767E97122}" type="pres">
      <dgm:prSet presAssocID="{481566D0-6615-471E-9362-7AB48A1ADA75}" presName="arrow" presStyleLbl="bgShp" presStyleIdx="0" presStyleCnt="1"/>
      <dgm:spPr/>
    </dgm:pt>
    <dgm:pt modelId="{F5243D72-B2DD-40ED-8F83-CC5D9B96B3DE}" type="pres">
      <dgm:prSet presAssocID="{481566D0-6615-471E-9362-7AB48A1ADA75}" presName="linearProcess" presStyleCnt="0"/>
      <dgm:spPr/>
    </dgm:pt>
    <dgm:pt modelId="{8B92017D-73D1-4243-AC61-219AB8E60DE0}" type="pres">
      <dgm:prSet presAssocID="{ED52A375-34C6-4C7E-B97C-807E11B9A69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59F83-9C4C-49A4-8DBD-4C497C3702B7}" type="pres">
      <dgm:prSet presAssocID="{BD310954-0728-46B9-A77B-D9C296931C64}" presName="sibTrans" presStyleCnt="0"/>
      <dgm:spPr/>
    </dgm:pt>
    <dgm:pt modelId="{F0C50F71-F844-469F-A629-130D5B5D5F94}" type="pres">
      <dgm:prSet presAssocID="{4CAEA7AB-3BD4-4B3D-94ED-6DDA24B7198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CA8A6-E670-41DE-B358-216845305244}" type="pres">
      <dgm:prSet presAssocID="{6070397E-0671-4A7C-B72A-15075C2B4436}" presName="sibTrans" presStyleCnt="0"/>
      <dgm:spPr/>
    </dgm:pt>
    <dgm:pt modelId="{CF0D752E-9C66-4A4B-AD23-DF313ED2AB3E}" type="pres">
      <dgm:prSet presAssocID="{64829B6F-A388-4BC4-891B-6D292D9FB0C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3931F6-F61F-46BA-9308-B5AFB661B6BA}" type="presOf" srcId="{4CAEA7AB-3BD4-4B3D-94ED-6DDA24B7198A}" destId="{F0C50F71-F844-469F-A629-130D5B5D5F94}" srcOrd="0" destOrd="0" presId="urn:microsoft.com/office/officeart/2005/8/layout/hProcess9"/>
    <dgm:cxn modelId="{CCE31DC9-71C8-4AF7-ADB6-64A7824A81BF}" type="presOf" srcId="{481566D0-6615-471E-9362-7AB48A1ADA75}" destId="{EB3EAD6C-2A7C-4E4F-A8C5-22F24FDFAE4F}" srcOrd="0" destOrd="0" presId="urn:microsoft.com/office/officeart/2005/8/layout/hProcess9"/>
    <dgm:cxn modelId="{B2EFC259-F2BA-435B-8B64-A6A2F579A16C}" srcId="{481566D0-6615-471E-9362-7AB48A1ADA75}" destId="{64829B6F-A388-4BC4-891B-6D292D9FB0CD}" srcOrd="2" destOrd="0" parTransId="{5347F692-0B14-44FB-9189-76AF1C736DF8}" sibTransId="{BE6394D3-9EA5-4569-8C69-58A58F582046}"/>
    <dgm:cxn modelId="{CCE04462-1E95-407E-AF21-0F534CC6324E}" type="presOf" srcId="{ED52A375-34C6-4C7E-B97C-807E11B9A697}" destId="{8B92017D-73D1-4243-AC61-219AB8E60DE0}" srcOrd="0" destOrd="0" presId="urn:microsoft.com/office/officeart/2005/8/layout/hProcess9"/>
    <dgm:cxn modelId="{F2D36767-3531-4F9F-A984-F2721AA5AAA1}" type="presOf" srcId="{64829B6F-A388-4BC4-891B-6D292D9FB0CD}" destId="{CF0D752E-9C66-4A4B-AD23-DF313ED2AB3E}" srcOrd="0" destOrd="0" presId="urn:microsoft.com/office/officeart/2005/8/layout/hProcess9"/>
    <dgm:cxn modelId="{F915B7DA-73EF-4DB2-A7AD-9FAAA0568421}" srcId="{481566D0-6615-471E-9362-7AB48A1ADA75}" destId="{4CAEA7AB-3BD4-4B3D-94ED-6DDA24B7198A}" srcOrd="1" destOrd="0" parTransId="{FFDF37EA-F2CE-4800-BD38-78329BE49A41}" sibTransId="{6070397E-0671-4A7C-B72A-15075C2B4436}"/>
    <dgm:cxn modelId="{FFFE5F9E-4E69-4F0A-8170-5B1CBC911DD8}" srcId="{481566D0-6615-471E-9362-7AB48A1ADA75}" destId="{ED52A375-34C6-4C7E-B97C-807E11B9A697}" srcOrd="0" destOrd="0" parTransId="{31644C09-F66A-4E1B-8223-619AB3DC1212}" sibTransId="{BD310954-0728-46B9-A77B-D9C296931C64}"/>
    <dgm:cxn modelId="{E7FE8BF2-AC73-4762-B5EA-56779C9FB19D}" type="presParOf" srcId="{EB3EAD6C-2A7C-4E4F-A8C5-22F24FDFAE4F}" destId="{D0FE5297-3D9D-4A45-8BF4-1FD767E97122}" srcOrd="0" destOrd="0" presId="urn:microsoft.com/office/officeart/2005/8/layout/hProcess9"/>
    <dgm:cxn modelId="{8C880CFB-2641-4D52-BDFE-30FF85B362D7}" type="presParOf" srcId="{EB3EAD6C-2A7C-4E4F-A8C5-22F24FDFAE4F}" destId="{F5243D72-B2DD-40ED-8F83-CC5D9B96B3DE}" srcOrd="1" destOrd="0" presId="urn:microsoft.com/office/officeart/2005/8/layout/hProcess9"/>
    <dgm:cxn modelId="{7EFFA7CD-8B57-4622-8471-6E983D714385}" type="presParOf" srcId="{F5243D72-B2DD-40ED-8F83-CC5D9B96B3DE}" destId="{8B92017D-73D1-4243-AC61-219AB8E60DE0}" srcOrd="0" destOrd="0" presId="urn:microsoft.com/office/officeart/2005/8/layout/hProcess9"/>
    <dgm:cxn modelId="{DD38539C-1282-4077-8E3D-8DC437B6EE94}" type="presParOf" srcId="{F5243D72-B2DD-40ED-8F83-CC5D9B96B3DE}" destId="{B1959F83-9C4C-49A4-8DBD-4C497C3702B7}" srcOrd="1" destOrd="0" presId="urn:microsoft.com/office/officeart/2005/8/layout/hProcess9"/>
    <dgm:cxn modelId="{C8C94993-16DF-483C-8719-C2238A16FF4E}" type="presParOf" srcId="{F5243D72-B2DD-40ED-8F83-CC5D9B96B3DE}" destId="{F0C50F71-F844-469F-A629-130D5B5D5F94}" srcOrd="2" destOrd="0" presId="urn:microsoft.com/office/officeart/2005/8/layout/hProcess9"/>
    <dgm:cxn modelId="{44D5E8C0-9B5C-4554-8174-D85463D3C5FE}" type="presParOf" srcId="{F5243D72-B2DD-40ED-8F83-CC5D9B96B3DE}" destId="{203CA8A6-E670-41DE-B358-216845305244}" srcOrd="3" destOrd="0" presId="urn:microsoft.com/office/officeart/2005/8/layout/hProcess9"/>
    <dgm:cxn modelId="{A4738477-715F-42F3-B20E-0A68911121FC}" type="presParOf" srcId="{F5243D72-B2DD-40ED-8F83-CC5D9B96B3DE}" destId="{CF0D752E-9C66-4A4B-AD23-DF313ED2AB3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EBBF0-7B6F-45D0-995D-3DAAA7FC3287}">
      <dsp:nvSpPr>
        <dsp:cNvPr id="0" name=""/>
        <dsp:cNvSpPr/>
      </dsp:nvSpPr>
      <dsp:spPr>
        <a:xfrm rot="5400000">
          <a:off x="-129535" y="131622"/>
          <a:ext cx="863567" cy="604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</a:t>
          </a:r>
          <a:endParaRPr lang="en-US" sz="4000" kern="1200" dirty="0"/>
        </a:p>
      </dsp:txBody>
      <dsp:txXfrm rot="-5400000">
        <a:off x="1" y="304336"/>
        <a:ext cx="604497" cy="259070"/>
      </dsp:txXfrm>
    </dsp:sp>
    <dsp:sp modelId="{21351155-1B5E-4C08-986F-8AC033782E89}">
      <dsp:nvSpPr>
        <dsp:cNvPr id="0" name=""/>
        <dsp:cNvSpPr/>
      </dsp:nvSpPr>
      <dsp:spPr>
        <a:xfrm rot="5400000">
          <a:off x="3145641" y="-2539056"/>
          <a:ext cx="561614" cy="5643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Specific</a:t>
          </a:r>
          <a:endParaRPr lang="en-US" sz="3300" kern="1200" dirty="0"/>
        </a:p>
      </dsp:txBody>
      <dsp:txXfrm rot="-5400000">
        <a:off x="604497" y="29504"/>
        <a:ext cx="5616486" cy="506782"/>
      </dsp:txXfrm>
    </dsp:sp>
    <dsp:sp modelId="{2A35F33F-8A21-4068-9B97-CC7B1905CEB2}">
      <dsp:nvSpPr>
        <dsp:cNvPr id="0" name=""/>
        <dsp:cNvSpPr/>
      </dsp:nvSpPr>
      <dsp:spPr>
        <a:xfrm rot="5400000">
          <a:off x="-129535" y="874727"/>
          <a:ext cx="863567" cy="604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</a:t>
          </a:r>
          <a:endParaRPr lang="en-US" sz="4000" kern="1200" dirty="0"/>
        </a:p>
      </dsp:txBody>
      <dsp:txXfrm rot="-5400000">
        <a:off x="1" y="1047441"/>
        <a:ext cx="604497" cy="259070"/>
      </dsp:txXfrm>
    </dsp:sp>
    <dsp:sp modelId="{21B29F50-2C57-4738-8A2D-05998DC02459}">
      <dsp:nvSpPr>
        <dsp:cNvPr id="0" name=""/>
        <dsp:cNvSpPr/>
      </dsp:nvSpPr>
      <dsp:spPr>
        <a:xfrm rot="5400000">
          <a:off x="3145789" y="-1796099"/>
          <a:ext cx="561318" cy="5643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Measurable</a:t>
          </a:r>
          <a:endParaRPr lang="en-US" sz="3300" kern="1200" dirty="0"/>
        </a:p>
      </dsp:txBody>
      <dsp:txXfrm rot="-5400000">
        <a:off x="604498" y="772593"/>
        <a:ext cx="5616501" cy="506516"/>
      </dsp:txXfrm>
    </dsp:sp>
    <dsp:sp modelId="{E2453381-50DD-4899-9E18-5F77E8A26BB2}">
      <dsp:nvSpPr>
        <dsp:cNvPr id="0" name=""/>
        <dsp:cNvSpPr/>
      </dsp:nvSpPr>
      <dsp:spPr>
        <a:xfrm rot="5400000">
          <a:off x="-129535" y="1617832"/>
          <a:ext cx="863567" cy="604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</a:t>
          </a:r>
          <a:endParaRPr lang="en-US" sz="4000" kern="1200" dirty="0"/>
        </a:p>
      </dsp:txBody>
      <dsp:txXfrm rot="-5400000">
        <a:off x="1" y="1790546"/>
        <a:ext cx="604497" cy="259070"/>
      </dsp:txXfrm>
    </dsp:sp>
    <dsp:sp modelId="{D3E87E96-13B0-46CD-ABA3-AF7299DC9681}">
      <dsp:nvSpPr>
        <dsp:cNvPr id="0" name=""/>
        <dsp:cNvSpPr/>
      </dsp:nvSpPr>
      <dsp:spPr>
        <a:xfrm rot="5400000">
          <a:off x="3145789" y="-1052994"/>
          <a:ext cx="561318" cy="5643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Achievable</a:t>
          </a:r>
          <a:endParaRPr lang="en-US" sz="3300" kern="1200" dirty="0"/>
        </a:p>
      </dsp:txBody>
      <dsp:txXfrm rot="-5400000">
        <a:off x="604498" y="1515698"/>
        <a:ext cx="5616501" cy="506516"/>
      </dsp:txXfrm>
    </dsp:sp>
    <dsp:sp modelId="{3226B7C5-BB6D-4842-B7AD-6E2D6DD27ED2}">
      <dsp:nvSpPr>
        <dsp:cNvPr id="0" name=""/>
        <dsp:cNvSpPr/>
      </dsp:nvSpPr>
      <dsp:spPr>
        <a:xfrm rot="5400000">
          <a:off x="-129535" y="2360937"/>
          <a:ext cx="863567" cy="604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</a:t>
          </a:r>
          <a:endParaRPr lang="en-US" sz="4000" kern="1200" dirty="0"/>
        </a:p>
      </dsp:txBody>
      <dsp:txXfrm rot="-5400000">
        <a:off x="1" y="2533651"/>
        <a:ext cx="604497" cy="259070"/>
      </dsp:txXfrm>
    </dsp:sp>
    <dsp:sp modelId="{C77767DB-CF05-4F64-A43E-385CC5F3B671}">
      <dsp:nvSpPr>
        <dsp:cNvPr id="0" name=""/>
        <dsp:cNvSpPr/>
      </dsp:nvSpPr>
      <dsp:spPr>
        <a:xfrm rot="5400000">
          <a:off x="3145789" y="-309889"/>
          <a:ext cx="561318" cy="5643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Relevant</a:t>
          </a:r>
          <a:endParaRPr lang="en-US" sz="3300" kern="1200" dirty="0"/>
        </a:p>
      </dsp:txBody>
      <dsp:txXfrm rot="-5400000">
        <a:off x="604498" y="2258803"/>
        <a:ext cx="5616501" cy="506516"/>
      </dsp:txXfrm>
    </dsp:sp>
    <dsp:sp modelId="{013CF8BB-7E5B-4706-8B04-A6ECEDA671D7}">
      <dsp:nvSpPr>
        <dsp:cNvPr id="0" name=""/>
        <dsp:cNvSpPr/>
      </dsp:nvSpPr>
      <dsp:spPr>
        <a:xfrm rot="5400000">
          <a:off x="-129535" y="3104042"/>
          <a:ext cx="863567" cy="604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</a:t>
          </a:r>
          <a:endParaRPr lang="en-US" sz="4000" kern="1200" dirty="0"/>
        </a:p>
      </dsp:txBody>
      <dsp:txXfrm rot="-5400000">
        <a:off x="1" y="3276756"/>
        <a:ext cx="604497" cy="259070"/>
      </dsp:txXfrm>
    </dsp:sp>
    <dsp:sp modelId="{DEF8DE4C-F377-4DC3-B469-FBC04BB5921A}">
      <dsp:nvSpPr>
        <dsp:cNvPr id="0" name=""/>
        <dsp:cNvSpPr/>
      </dsp:nvSpPr>
      <dsp:spPr>
        <a:xfrm rot="5400000">
          <a:off x="3145789" y="433215"/>
          <a:ext cx="561318" cy="5643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Time-bound</a:t>
          </a:r>
          <a:endParaRPr lang="en-US" sz="3300" kern="1200" dirty="0"/>
        </a:p>
      </dsp:txBody>
      <dsp:txXfrm rot="-5400000">
        <a:off x="604498" y="3001908"/>
        <a:ext cx="5616501" cy="506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E5297-3D9D-4A45-8BF4-1FD767E97122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2017D-73D1-4243-AC61-219AB8E60DE0}">
      <dsp:nvSpPr>
        <dsp:cNvPr id="0" name=""/>
        <dsp:cNvSpPr/>
      </dsp:nvSpPr>
      <dsp:spPr>
        <a:xfrm>
          <a:off x="3117" y="1219199"/>
          <a:ext cx="194280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Review</a:t>
          </a:r>
          <a:endParaRPr lang="en-US" sz="3300" kern="1200" dirty="0"/>
        </a:p>
      </dsp:txBody>
      <dsp:txXfrm>
        <a:off x="82472" y="1298554"/>
        <a:ext cx="1784097" cy="1466890"/>
      </dsp:txXfrm>
    </dsp:sp>
    <dsp:sp modelId="{F0C50F71-F844-469F-A629-130D5B5D5F94}">
      <dsp:nvSpPr>
        <dsp:cNvPr id="0" name=""/>
        <dsp:cNvSpPr/>
      </dsp:nvSpPr>
      <dsp:spPr>
        <a:xfrm>
          <a:off x="2076596" y="1219199"/>
          <a:ext cx="194280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Prioritize</a:t>
          </a:r>
          <a:endParaRPr lang="en-US" sz="3300" kern="1200" dirty="0"/>
        </a:p>
      </dsp:txBody>
      <dsp:txXfrm>
        <a:off x="2155951" y="1298554"/>
        <a:ext cx="1784097" cy="1466890"/>
      </dsp:txXfrm>
    </dsp:sp>
    <dsp:sp modelId="{CF0D752E-9C66-4A4B-AD23-DF313ED2AB3E}">
      <dsp:nvSpPr>
        <dsp:cNvPr id="0" name=""/>
        <dsp:cNvSpPr/>
      </dsp:nvSpPr>
      <dsp:spPr>
        <a:xfrm>
          <a:off x="4150074" y="1219199"/>
          <a:ext cx="194280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Take Action</a:t>
          </a:r>
          <a:endParaRPr lang="en-US" sz="3300" kern="1200" dirty="0"/>
        </a:p>
      </dsp:txBody>
      <dsp:txXfrm>
        <a:off x="4229429" y="1298554"/>
        <a:ext cx="1784097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F9B0C-AA36-42B7-B522-14AFB48DFE4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D7B38-555B-4261-843A-84FC89CA6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1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**Java needs to be installed and enabled in your browser.  Pop-ups will need to be enabled for access to your LMS and to the online training provided by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Skillsoft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within the LMS.*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1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step in making sense of if all, is taking action.  </a:t>
            </a:r>
          </a:p>
          <a:p>
            <a:endParaRPr lang="en-US" dirty="0" smtClean="0"/>
          </a:p>
          <a:p>
            <a:r>
              <a:rPr lang="en-US" dirty="0" smtClean="0"/>
              <a:t>During this 3</a:t>
            </a:r>
            <a:r>
              <a:rPr lang="en-US" baseline="30000" dirty="0" smtClean="0"/>
              <a:t>rd</a:t>
            </a:r>
            <a:r>
              <a:rPr lang="en-US" dirty="0" smtClean="0"/>
              <a:t> phase is when you take</a:t>
            </a:r>
            <a:r>
              <a:rPr lang="en-US" baseline="0" dirty="0" smtClean="0"/>
              <a:t> actual steps to changing your behavior.  Primarily seen by a change in process or behavior.  Expect some resistance to change – even from yourself.  We’ve all experienced the self-talk where we can talk ourselves out of doing something.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assist with this final phase one</a:t>
            </a:r>
            <a:r>
              <a:rPr lang="en-US" baseline="0" dirty="0" smtClean="0"/>
              <a:t> might consider using an action plan.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of you are already familiar with the Action Plan which was implemented during the previous conference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Many </a:t>
            </a:r>
            <a:r>
              <a:rPr lang="en-US" baseline="0" dirty="0" smtClean="0"/>
              <a:t>of you are already familiar with the Action Plan which was implemented during the previous conference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an action plan is similar to writing goals. They are specific in nature and will list items to be completed in conjunction with observable actions which can be documented. A true action plan requires thought and time to draft.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2 concepts learned – which means 2 separate action plans.</a:t>
            </a:r>
          </a:p>
          <a:p>
            <a:endParaRPr lang="en-US" dirty="0" smtClean="0"/>
          </a:p>
          <a:p>
            <a:r>
              <a:rPr lang="en-US" dirty="0" smtClean="0"/>
              <a:t>Completion/Implementation date – go back to the time-bound</a:t>
            </a:r>
            <a:r>
              <a:rPr lang="en-US" baseline="0" dirty="0" smtClean="0"/>
              <a:t> concept.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have supervisors signature!</a:t>
            </a:r>
          </a:p>
          <a:p>
            <a:endParaRPr lang="en-US" dirty="0" smtClean="0"/>
          </a:p>
          <a:p>
            <a:r>
              <a:rPr lang="en-US" dirty="0" smtClean="0"/>
              <a:t>Be sure to complete</a:t>
            </a:r>
            <a:r>
              <a:rPr lang="en-US" baseline="0" dirty="0" smtClean="0"/>
              <a:t> a tracking form too.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BEST LESSONS</a:t>
            </a:r>
            <a:r>
              <a:rPr lang="en-US" b="1" baseline="0" dirty="0" smtClean="0"/>
              <a:t> LIST</a:t>
            </a:r>
          </a:p>
          <a:p>
            <a:endParaRPr lang="en-US" dirty="0" smtClean="0"/>
          </a:p>
          <a:p>
            <a:r>
              <a:rPr lang="en-US" dirty="0" smtClean="0"/>
              <a:t>First step:</a:t>
            </a:r>
            <a:r>
              <a:rPr lang="en-US" baseline="0" dirty="0" smtClean="0"/>
              <a:t> Review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2 minutes to write down some of the best lessons you learned today.  There was a lot of good solid information provided, but what were some ideas, suggestions and concepts that really hit home with you?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take 3 minutes to share these ideas with a partner.  When 3 minutes are up, I will let you know and then I want you to share with your table.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Select a rep from your table to share some of the common themes.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Anyone else have ideas they would like to share?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&gt; Prioritize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face it…no matter how hard we try and can’t do EVERYTHING.  Let alone if you are truly wanting to make a change, trying to change everything at once just causes stress, confusion and eventually most of us fall back into old habits.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the next 2 minutes to review your list – your list may have been revised based upon some of the thoughts/ideas shared by the group.  Using the Category method, assign each idea to a specific category.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LEARN</a:t>
            </a:r>
            <a:r>
              <a:rPr lang="en-US" baseline="0" dirty="0" smtClean="0"/>
              <a:t>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Contact presenters or myself, research.  If you have questions…ask.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1DFB4B3-D1D2-47BF-B8EC-B71B0456F62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ulsa.financialaid@okstate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http://www.osu-tulsa.okstate.edu/pd/" TargetMode="External"/><Relationship Id="rId4" Type="http://schemas.openxmlformats.org/officeDocument/2006/relationships/hyperlink" Target="http://www.osu-tulsa.okstate.edu/h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IT WORK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057400" y="533400"/>
            <a:ext cx="6629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438400" y="228600"/>
            <a:ext cx="5791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Action Plan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6629400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action plan must be </a:t>
            </a:r>
            <a:r>
              <a:rPr lang="en-US" dirty="0" smtClean="0"/>
              <a:t>submitted for incentive</a:t>
            </a:r>
          </a:p>
          <a:p>
            <a:r>
              <a:rPr lang="en-US" dirty="0"/>
              <a:t>A</a:t>
            </a:r>
            <a:r>
              <a:rPr lang="en-US" dirty="0" smtClean="0"/>
              <a:t>ction </a:t>
            </a:r>
            <a:r>
              <a:rPr lang="en-US" dirty="0"/>
              <a:t>plan should address work-related issues </a:t>
            </a:r>
          </a:p>
          <a:p>
            <a:pPr lvl="1"/>
            <a:r>
              <a:rPr lang="en-US" dirty="0"/>
              <a:t>Identify areas for improvement </a:t>
            </a:r>
          </a:p>
          <a:p>
            <a:pPr lvl="1"/>
            <a:r>
              <a:rPr lang="en-US" dirty="0"/>
              <a:t>Develop a list of actions you can implement</a:t>
            </a:r>
          </a:p>
          <a:p>
            <a:pPr marL="457200" lvl="1">
              <a:buClr>
                <a:schemeClr val="accent1"/>
              </a:buClr>
              <a:buFont typeface="Wingdings" pitchFamily="2" charset="2"/>
              <a:buChar char=""/>
            </a:pPr>
            <a:r>
              <a:rPr lang="en-US" dirty="0" smtClean="0"/>
              <a:t>Follow </a:t>
            </a:r>
            <a:r>
              <a:rPr lang="en-US" dirty="0"/>
              <a:t>the SMART guidelines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400" y="2286000"/>
          <a:ext cx="62484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95600" y="228600"/>
            <a:ext cx="5029200" cy="1143000"/>
          </a:xfrm>
        </p:spPr>
        <p:txBody>
          <a:bodyPr/>
          <a:lstStyle/>
          <a:p>
            <a:r>
              <a:rPr lang="en-US" dirty="0" smtClean="0"/>
              <a:t>SMART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3600" y="990600"/>
            <a:ext cx="63246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Specific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Avoid generalities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 </a:t>
            </a:r>
            <a:r>
              <a:rPr lang="en-US" dirty="0"/>
              <a:t>action </a:t>
            </a:r>
            <a:r>
              <a:rPr lang="en-US" dirty="0" smtClean="0"/>
              <a:t>verbs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Measurable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Quantity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Cost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Timeliness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Achievable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Is this something you can complete?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Is the timing attainable?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Relevant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Is it job/department related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Is it within your authority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Time bound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1, 2, 3 or 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24754" t="15874" r="25246" b="2770"/>
          <a:stretch>
            <a:fillRect/>
          </a:stretch>
        </p:blipFill>
        <p:spPr bwMode="auto">
          <a:xfrm>
            <a:off x="3200400" y="762000"/>
            <a:ext cx="4495800" cy="5704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3505200" y="5456500"/>
            <a:ext cx="13716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541625" y="967450"/>
            <a:ext cx="6096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5943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Signatures are required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90800" y="6172200"/>
            <a:ext cx="838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1828800"/>
            <a:ext cx="15240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14400" y="3276600"/>
            <a:ext cx="20574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Track your classes!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9599"/>
            <a:ext cx="4516678" cy="5864277"/>
          </a:xfrm>
          <a:prstGeom prst="rect">
            <a:avLst/>
          </a:prstGeom>
          <a:noFill/>
          <a:ln w="19050">
            <a:solidFill>
              <a:schemeClr val="tx1">
                <a:alpha val="49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3622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Learn More!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33600" y="4800600"/>
            <a:ext cx="6248400" cy="1752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OSU in Tulsa Human Resources</a:t>
            </a:r>
            <a:br>
              <a:rPr lang="en-US" sz="2000" dirty="0"/>
            </a:br>
            <a:r>
              <a:rPr lang="en-US" sz="2000" dirty="0"/>
              <a:t>918-594-8221</a:t>
            </a:r>
            <a:br>
              <a:rPr lang="en-US" sz="2000" dirty="0"/>
            </a:br>
            <a:r>
              <a:rPr lang="en-US" sz="2000" u="sng" dirty="0">
                <a:hlinkClick r:id="rId3"/>
              </a:rPr>
              <a:t>tulsa.hr@okstate.edu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u="sng" dirty="0">
                <a:hlinkClick r:id="rId4"/>
              </a:rPr>
              <a:t>OSU in Tulsa HR website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u="sng" dirty="0">
                <a:hlinkClick r:id="rId5"/>
              </a:rPr>
              <a:t>OSU in Tulsa Professional Development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6"/>
          <a:stretch>
            <a:fillRect/>
          </a:stretch>
        </p:blipFill>
        <p:spPr>
          <a:xfrm>
            <a:off x="2133600" y="152400"/>
            <a:ext cx="6248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Management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62200" y="147263"/>
            <a:ext cx="535112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LMS </a:t>
            </a:r>
            <a:r>
              <a:rPr lang="en-US" dirty="0"/>
              <a:t>features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0"/>
            <a:ext cx="6705600" cy="4343400"/>
          </a:xfrm>
        </p:spPr>
        <p:txBody>
          <a:bodyPr/>
          <a:lstStyle/>
          <a:p>
            <a:r>
              <a:rPr lang="en-US" dirty="0" smtClean="0"/>
              <a:t>Preview </a:t>
            </a:r>
            <a:r>
              <a:rPr lang="en-US" dirty="0"/>
              <a:t>and enroll in employee training  </a:t>
            </a:r>
          </a:p>
          <a:p>
            <a:r>
              <a:rPr lang="en-US" dirty="0" smtClean="0"/>
              <a:t>Review </a:t>
            </a:r>
            <a:r>
              <a:rPr lang="en-US" dirty="0"/>
              <a:t>your training history </a:t>
            </a:r>
          </a:p>
          <a:p>
            <a:r>
              <a:rPr lang="en-US" dirty="0" smtClean="0"/>
              <a:t>Online </a:t>
            </a:r>
            <a:r>
              <a:rPr lang="en-US" dirty="0"/>
              <a:t>courses such as Safety, Title IX,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Over 3000 course under 100s of topics</a:t>
            </a:r>
          </a:p>
          <a:p>
            <a:pPr lvl="1"/>
            <a:r>
              <a:rPr lang="en-US" dirty="0" smtClean="0"/>
              <a:t>Customer Service</a:t>
            </a:r>
          </a:p>
          <a:p>
            <a:pPr lvl="1"/>
            <a:r>
              <a:rPr lang="en-US" dirty="0" smtClean="0"/>
              <a:t>Diversity</a:t>
            </a:r>
          </a:p>
          <a:p>
            <a:pPr lvl="1"/>
            <a:r>
              <a:rPr lang="en-US" dirty="0" smtClean="0"/>
              <a:t>Leadership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800600"/>
            <a:ext cx="1981200" cy="16002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080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LMS Search </a:t>
            </a:r>
            <a:r>
              <a:rPr lang="en-US" dirty="0"/>
              <a:t>bar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86000"/>
            <a:ext cx="5943600" cy="3840163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Online </a:t>
            </a:r>
            <a:r>
              <a:rPr lang="en-US" sz="2400" dirty="0"/>
              <a:t>training includes e-learning </a:t>
            </a:r>
            <a:r>
              <a:rPr lang="en-US" sz="2400" dirty="0" smtClean="0"/>
              <a:t>opportunities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Live </a:t>
            </a:r>
            <a:r>
              <a:rPr lang="en-US" sz="2400" dirty="0"/>
              <a:t>events are instructor led training held in </a:t>
            </a:r>
            <a:r>
              <a:rPr lang="en-US" sz="2400" dirty="0" smtClean="0"/>
              <a:t>classrooms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The </a:t>
            </a:r>
            <a:r>
              <a:rPr lang="en-US" sz="2400" dirty="0"/>
              <a:t>Curriculum option allows you to enroll in a certificate </a:t>
            </a:r>
            <a:r>
              <a:rPr lang="en-US" sz="2400" dirty="0" smtClean="0"/>
              <a:t>program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Course </a:t>
            </a:r>
            <a:r>
              <a:rPr lang="en-US" sz="2400" dirty="0"/>
              <a:t>materials may be available for various training </a:t>
            </a:r>
            <a:r>
              <a:rPr lang="en-US" sz="2400" dirty="0" smtClean="0"/>
              <a:t>opportunities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2362200"/>
            <a:ext cx="609600" cy="609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033856" y="3315255"/>
            <a:ext cx="633144" cy="5709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057400" y="4343400"/>
            <a:ext cx="609600" cy="5429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5334000"/>
            <a:ext cx="6096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LMS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590800"/>
            <a:ext cx="6705600" cy="3840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Register or Withdraw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on My </a:t>
            </a:r>
            <a:r>
              <a:rPr lang="en-US" dirty="0" smtClean="0"/>
              <a:t>Transcript</a:t>
            </a:r>
          </a:p>
          <a:p>
            <a:pPr lvl="1"/>
            <a:r>
              <a:rPr lang="en-US" dirty="0" smtClean="0"/>
              <a:t>Click View or Add to </a:t>
            </a:r>
            <a:r>
              <a:rPr lang="en-US" dirty="0"/>
              <a:t>My Transcript</a:t>
            </a:r>
          </a:p>
          <a:p>
            <a:r>
              <a:rPr lang="en-US" dirty="0" smtClean="0"/>
              <a:t>Identify </a:t>
            </a:r>
            <a:r>
              <a:rPr lang="en-US" dirty="0"/>
              <a:t>the session you need to change</a:t>
            </a:r>
          </a:p>
          <a:p>
            <a:pPr lvl="1"/>
            <a:r>
              <a:rPr lang="en-US" dirty="0" smtClean="0"/>
              <a:t>Pull </a:t>
            </a:r>
            <a:r>
              <a:rPr lang="en-US" dirty="0"/>
              <a:t>down drop down menu</a:t>
            </a:r>
          </a:p>
          <a:p>
            <a:pPr lvl="1"/>
            <a:r>
              <a:rPr lang="en-US" dirty="0" smtClean="0"/>
              <a:t>Select Withdraw or Register</a:t>
            </a:r>
            <a:endParaRPr lang="en-US" dirty="0"/>
          </a:p>
          <a:p>
            <a:pPr lvl="1"/>
            <a:r>
              <a:rPr lang="en-US" dirty="0" smtClean="0"/>
              <a:t>You </a:t>
            </a:r>
            <a:r>
              <a:rPr lang="en-US" dirty="0"/>
              <a:t>will be prompted to select a reason when withdrawing</a:t>
            </a:r>
          </a:p>
          <a:p>
            <a:r>
              <a:rPr lang="en-US" dirty="0" smtClean="0"/>
              <a:t>Your </a:t>
            </a:r>
            <a:r>
              <a:rPr lang="en-US" dirty="0"/>
              <a:t>transcript should reflect the </a:t>
            </a:r>
            <a:r>
              <a:rPr lang="en-US" dirty="0" smtClean="0"/>
              <a:t>registration or cancellation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828800"/>
            <a:ext cx="2971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LMS Transcript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248400" cy="4343400"/>
          </a:xfrm>
        </p:spPr>
        <p:txBody>
          <a:bodyPr>
            <a:normAutofit/>
          </a:bodyPr>
          <a:lstStyle/>
          <a:p>
            <a:r>
              <a:rPr lang="en-US" dirty="0"/>
              <a:t>Your transcript provides information on </a:t>
            </a:r>
            <a:r>
              <a:rPr lang="en-US" dirty="0" smtClean="0"/>
              <a:t>sessions</a:t>
            </a:r>
          </a:p>
          <a:p>
            <a:pPr lvl="1"/>
            <a:r>
              <a:rPr lang="en-US" dirty="0" smtClean="0"/>
              <a:t>attended</a:t>
            </a:r>
            <a:r>
              <a:rPr lang="en-US" dirty="0"/>
              <a:t>, future enrollments, </a:t>
            </a:r>
            <a:r>
              <a:rPr lang="en-US" dirty="0" smtClean="0"/>
              <a:t>requested </a:t>
            </a:r>
            <a:r>
              <a:rPr lang="en-US" dirty="0"/>
              <a:t>training by your departmental admin or Human </a:t>
            </a:r>
            <a:r>
              <a:rPr lang="en-US" dirty="0" smtClean="0"/>
              <a:t>Resources </a:t>
            </a:r>
            <a:endParaRPr lang="en-US" dirty="0"/>
          </a:p>
          <a:p>
            <a:r>
              <a:rPr lang="en-US" dirty="0"/>
              <a:t>To view your transcript from the home page you can: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on the transcript </a:t>
            </a:r>
            <a:r>
              <a:rPr lang="en-US" dirty="0" smtClean="0"/>
              <a:t>widget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on the Learning tab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elect </a:t>
            </a:r>
            <a:r>
              <a:rPr lang="en-US" dirty="0"/>
              <a:t>View Your </a:t>
            </a:r>
            <a:r>
              <a:rPr lang="en-US" dirty="0" smtClean="0"/>
              <a:t>Transcript</a:t>
            </a:r>
          </a:p>
          <a:p>
            <a:pPr lvl="1"/>
            <a:r>
              <a:rPr lang="en-US" dirty="0" smtClean="0"/>
              <a:t>See drop </a:t>
            </a:r>
            <a:r>
              <a:rPr lang="en-US" dirty="0"/>
              <a:t>down </a:t>
            </a:r>
            <a:r>
              <a:rPr lang="en-US" dirty="0" smtClean="0"/>
              <a:t>menu: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19" y="4953000"/>
            <a:ext cx="2895600" cy="167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Programs &amp; Incentives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438400" y="304800"/>
            <a:ext cx="5486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and exciting programs coming</a:t>
            </a:r>
          </a:p>
          <a:p>
            <a:r>
              <a:rPr lang="en-US" dirty="0" smtClean="0"/>
              <a:t>Launch after the first of the year</a:t>
            </a:r>
          </a:p>
          <a:p>
            <a:r>
              <a:rPr lang="en-US" dirty="0" smtClean="0"/>
              <a:t>Customer Service and Diversity</a:t>
            </a:r>
          </a:p>
          <a:p>
            <a:pPr lvl="1"/>
            <a:r>
              <a:rPr lang="en-US" dirty="0" smtClean="0"/>
              <a:t>Will utilize the LMS</a:t>
            </a:r>
          </a:p>
          <a:p>
            <a:r>
              <a:rPr lang="en-US" dirty="0" smtClean="0"/>
              <a:t>More to 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9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6705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Attendees </a:t>
            </a:r>
            <a:r>
              <a:rPr lang="en-US" dirty="0"/>
              <a:t>will be able to apply workshops toward their currently enrolled certificate program in conjunction with obtaining credit for this workshop day. </a:t>
            </a:r>
            <a:r>
              <a:rPr lang="en-US" b="1" dirty="0"/>
              <a:t>The lunch/keynote speaker session counts as a workshop.</a:t>
            </a:r>
            <a:endParaRPr lang="en-US" dirty="0"/>
          </a:p>
          <a:p>
            <a:r>
              <a:rPr lang="en-US" dirty="0"/>
              <a:t>Attend </a:t>
            </a:r>
            <a:r>
              <a:rPr lang="en-US" b="1" dirty="0"/>
              <a:t>one</a:t>
            </a:r>
            <a:r>
              <a:rPr lang="en-US" dirty="0"/>
              <a:t> workshop + Action </a:t>
            </a:r>
            <a:r>
              <a:rPr lang="en-US" dirty="0" smtClean="0"/>
              <a:t>Plan </a:t>
            </a:r>
            <a:r>
              <a:rPr lang="en-US" dirty="0"/>
              <a:t>= $25</a:t>
            </a:r>
          </a:p>
          <a:p>
            <a:r>
              <a:rPr lang="en-US" dirty="0"/>
              <a:t>Attend </a:t>
            </a:r>
            <a:r>
              <a:rPr lang="en-US" b="1" dirty="0"/>
              <a:t>two</a:t>
            </a:r>
            <a:r>
              <a:rPr lang="en-US" dirty="0"/>
              <a:t> workshops + Action </a:t>
            </a:r>
            <a:r>
              <a:rPr lang="en-US" dirty="0" smtClean="0"/>
              <a:t>Plan = </a:t>
            </a:r>
            <a:r>
              <a:rPr lang="en-US" dirty="0"/>
              <a:t>$35</a:t>
            </a:r>
          </a:p>
          <a:p>
            <a:r>
              <a:rPr lang="en-US" dirty="0"/>
              <a:t>Attend </a:t>
            </a:r>
            <a:r>
              <a:rPr lang="en-US" b="1" dirty="0"/>
              <a:t>three</a:t>
            </a:r>
            <a:r>
              <a:rPr lang="en-US" dirty="0"/>
              <a:t> workshops + Action </a:t>
            </a:r>
            <a:r>
              <a:rPr lang="en-US" dirty="0" smtClean="0"/>
              <a:t>Plan </a:t>
            </a:r>
            <a:r>
              <a:rPr lang="en-US" dirty="0"/>
              <a:t>= $50</a:t>
            </a:r>
          </a:p>
          <a:p>
            <a:r>
              <a:rPr lang="en-US" dirty="0"/>
              <a:t>Attend all day </a:t>
            </a:r>
            <a:r>
              <a:rPr lang="en-US" dirty="0" smtClean="0"/>
              <a:t>+ </a:t>
            </a:r>
            <a:r>
              <a:rPr lang="en-US" dirty="0"/>
              <a:t>Action Plan = $100</a:t>
            </a:r>
          </a:p>
          <a:p>
            <a:r>
              <a:rPr lang="en-US" dirty="0" smtClean="0"/>
              <a:t>Due by </a:t>
            </a:r>
            <a:r>
              <a:rPr lang="en-US" b="1" dirty="0" smtClean="0"/>
              <a:t>5 </a:t>
            </a:r>
            <a:r>
              <a:rPr lang="en-US" b="1" dirty="0"/>
              <a:t>p.m. on Monday, Dec. 14, 2015 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an employee is unable to obtain their manager’s signature on the action plan, they should submit their plan to HR with at least the employee’s signature. A training representative will follow up with the manager to obtain final signatures if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75677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FBA576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1286</TotalTime>
  <Words>912</Words>
  <Application>Microsoft Office PowerPoint</Application>
  <PresentationFormat>On-screen Show (4:3)</PresentationFormat>
  <Paragraphs>143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</vt:lpstr>
      <vt:lpstr>MAKING IT WORK</vt:lpstr>
      <vt:lpstr>Learning Management System</vt:lpstr>
      <vt:lpstr>LMS features include</vt:lpstr>
      <vt:lpstr>LMS Search bar </vt:lpstr>
      <vt:lpstr>LMS Registration</vt:lpstr>
      <vt:lpstr>LMS Transcript</vt:lpstr>
      <vt:lpstr>Certificate Programs &amp; Incentives</vt:lpstr>
      <vt:lpstr>Certificate Programs</vt:lpstr>
      <vt:lpstr>Conference Incentives</vt:lpstr>
      <vt:lpstr>Action Plan</vt:lpstr>
      <vt:lpstr>Action Plan Instructions</vt:lpstr>
      <vt:lpstr>SMART ACTION</vt:lpstr>
      <vt:lpstr>SMART</vt:lpstr>
      <vt:lpstr>PowerPoint Presentation</vt:lpstr>
      <vt:lpstr>PowerPoint Presentation</vt:lpstr>
      <vt:lpstr>Putting it all together</vt:lpstr>
      <vt:lpstr>Go Learn More!</vt:lpstr>
    </vt:vector>
  </TitlesOfParts>
  <Company>OSU-Tulsa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User</dc:creator>
  <cp:lastModifiedBy>Windows User</cp:lastModifiedBy>
  <cp:revision>94</cp:revision>
  <dcterms:created xsi:type="dcterms:W3CDTF">2011-06-22T17:08:00Z</dcterms:created>
  <dcterms:modified xsi:type="dcterms:W3CDTF">2015-11-18T21:41:34Z</dcterms:modified>
</cp:coreProperties>
</file>